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972185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3012" y="288"/>
      </p:cViewPr>
      <p:guideLst>
        <p:guide orient="horz" pos="3062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95" y="3020077"/>
            <a:ext cx="6427074" cy="208389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4190" y="5509049"/>
            <a:ext cx="5292884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09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08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916" y="389326"/>
            <a:ext cx="1701284" cy="829507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8063" y="389326"/>
            <a:ext cx="4977831" cy="829507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0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92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288" y="6247190"/>
            <a:ext cx="6427074" cy="19308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288" y="4120536"/>
            <a:ext cx="6427074" cy="21266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24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8063" y="2268434"/>
            <a:ext cx="3339558" cy="64159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43642" y="2268434"/>
            <a:ext cx="3339558" cy="64159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71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4" y="2176164"/>
            <a:ext cx="334087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8064" y="3083087"/>
            <a:ext cx="334087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019" y="2176164"/>
            <a:ext cx="3342183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019" y="3083087"/>
            <a:ext cx="3342183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33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05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47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5" y="387075"/>
            <a:ext cx="2487604" cy="16473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6245" y="387075"/>
            <a:ext cx="4226957" cy="8297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8065" y="2034389"/>
            <a:ext cx="2487604" cy="66500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58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060" y="6805296"/>
            <a:ext cx="4536758" cy="803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060" y="868665"/>
            <a:ext cx="4536758" cy="58331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060" y="7608700"/>
            <a:ext cx="4536758" cy="11409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77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78063" y="389325"/>
            <a:ext cx="6805137" cy="16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268434"/>
            <a:ext cx="6805137" cy="6415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8063" y="9010716"/>
            <a:ext cx="1764295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0F32-0B55-4413-84C0-B6A44B9745BD}" type="datetimeFigureOut">
              <a:rPr lang="de-DE" smtClean="0"/>
              <a:t>30.10.2018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83432" y="9010716"/>
            <a:ext cx="23944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18905" y="9010716"/>
            <a:ext cx="1764295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D5C6-B281-460F-87A0-407A0DF3FE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2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0561">
            <a:off x="5770347" y="8595445"/>
            <a:ext cx="1453979" cy="92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4" y="6013053"/>
            <a:ext cx="2721465" cy="174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4820">
            <a:off x="5772978" y="2145725"/>
            <a:ext cx="1660573" cy="1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2748534" y="96298"/>
            <a:ext cx="4604745" cy="199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48860" y="170289"/>
            <a:ext cx="4204093" cy="1842536"/>
          </a:xfrm>
        </p:spPr>
        <p:txBody>
          <a:bodyPr/>
          <a:lstStyle/>
          <a:p>
            <a:r>
              <a:rPr lang="de-DE" dirty="0" smtClean="0">
                <a:solidFill>
                  <a:srgbClr val="FFFF00"/>
                </a:solidFill>
              </a:rPr>
              <a:t>Spielzeugmarkt</a:t>
            </a:r>
            <a:br>
              <a:rPr lang="de-DE" dirty="0" smtClean="0">
                <a:solidFill>
                  <a:srgbClr val="FFFF00"/>
                </a:solidFill>
              </a:rPr>
            </a:br>
            <a:r>
              <a:rPr lang="de-DE" dirty="0" err="1" smtClean="0">
                <a:solidFill>
                  <a:srgbClr val="FFFF00"/>
                </a:solidFill>
              </a:rPr>
              <a:t>Körbecke</a:t>
            </a:r>
            <a:r>
              <a:rPr lang="de-DE" dirty="0" smtClean="0">
                <a:solidFill>
                  <a:srgbClr val="FFFF00"/>
                </a:solidFill>
              </a:rPr>
              <a:t> 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6255" y="2667832"/>
            <a:ext cx="6957024" cy="7054018"/>
          </a:xfrm>
        </p:spPr>
        <p:txBody>
          <a:bodyPr>
            <a:normAutofit fontScale="40000" lnSpcReduction="20000"/>
          </a:bodyPr>
          <a:lstStyle/>
          <a:p>
            <a:pPr algn="l"/>
            <a:endParaRPr lang="de-DE" sz="1700" dirty="0" smtClean="0"/>
          </a:p>
          <a:p>
            <a:pPr algn="l"/>
            <a:r>
              <a:rPr lang="de-DE" sz="5000" b="1" dirty="0">
                <a:solidFill>
                  <a:srgbClr val="00B0F0"/>
                </a:solidFill>
              </a:rPr>
              <a:t> </a:t>
            </a:r>
            <a:r>
              <a:rPr lang="de-DE" sz="5000" b="1" dirty="0" smtClean="0">
                <a:solidFill>
                  <a:srgbClr val="00B0F0"/>
                </a:solidFill>
              </a:rPr>
              <a:t>      </a:t>
            </a:r>
          </a:p>
          <a:p>
            <a:pPr algn="l"/>
            <a:r>
              <a:rPr lang="de-DE" sz="5000" b="1" dirty="0" smtClean="0">
                <a:solidFill>
                  <a:srgbClr val="00B0F0"/>
                </a:solidFill>
              </a:rPr>
              <a:t>       Wann:</a:t>
            </a:r>
            <a:r>
              <a:rPr lang="de-DE" sz="5000" b="1" dirty="0">
                <a:solidFill>
                  <a:srgbClr val="FF0000"/>
                </a:solidFill>
              </a:rPr>
              <a:t> </a:t>
            </a:r>
            <a:r>
              <a:rPr lang="de-DE" sz="5000" b="1" dirty="0" smtClean="0"/>
              <a:t>	       </a:t>
            </a:r>
            <a:r>
              <a:rPr lang="de-DE" sz="5000" b="1" u="sng" dirty="0" smtClean="0">
                <a:solidFill>
                  <a:srgbClr val="00B050"/>
                </a:solidFill>
              </a:rPr>
              <a:t>Samstag, 24. November 2018</a:t>
            </a:r>
          </a:p>
          <a:p>
            <a:pPr algn="l"/>
            <a:r>
              <a:rPr lang="de-DE" sz="5000" b="1" dirty="0" smtClean="0">
                <a:solidFill>
                  <a:srgbClr val="00B050"/>
                </a:solidFill>
              </a:rPr>
              <a:t>                   	       von 14.00 – 17.00 Uhr</a:t>
            </a:r>
          </a:p>
          <a:p>
            <a:pPr algn="l"/>
            <a:endParaRPr lang="de-DE" sz="5000" b="1" dirty="0"/>
          </a:p>
          <a:p>
            <a:pPr algn="l"/>
            <a:r>
              <a:rPr lang="de-DE" sz="5000" b="1" dirty="0">
                <a:solidFill>
                  <a:srgbClr val="00B0F0"/>
                </a:solidFill>
              </a:rPr>
              <a:t> </a:t>
            </a:r>
            <a:r>
              <a:rPr lang="de-DE" sz="5000" b="1" dirty="0" smtClean="0">
                <a:solidFill>
                  <a:srgbClr val="00B0F0"/>
                </a:solidFill>
              </a:rPr>
              <a:t>       Wo:</a:t>
            </a:r>
            <a:r>
              <a:rPr lang="de-DE" sz="5000" b="1" dirty="0" smtClean="0"/>
              <a:t>	      	       </a:t>
            </a:r>
            <a:r>
              <a:rPr lang="de-DE" sz="5000" b="1" dirty="0" smtClean="0">
                <a:solidFill>
                  <a:srgbClr val="00B050"/>
                </a:solidFill>
              </a:rPr>
              <a:t>Grundschule </a:t>
            </a:r>
            <a:r>
              <a:rPr lang="de-DE" sz="5000" b="1" dirty="0" err="1" smtClean="0">
                <a:solidFill>
                  <a:srgbClr val="00B050"/>
                </a:solidFill>
              </a:rPr>
              <a:t>Körbecke</a:t>
            </a:r>
            <a:r>
              <a:rPr lang="de-DE" sz="5000" b="1" dirty="0" smtClean="0">
                <a:solidFill>
                  <a:srgbClr val="00B050"/>
                </a:solidFill>
              </a:rPr>
              <a:t> 				       (Hospitalstraße 14 in </a:t>
            </a:r>
            <a:r>
              <a:rPr lang="de-DE" sz="5000" b="1" dirty="0" err="1" smtClean="0">
                <a:solidFill>
                  <a:srgbClr val="00B050"/>
                </a:solidFill>
              </a:rPr>
              <a:t>Körbecke</a:t>
            </a:r>
            <a:r>
              <a:rPr lang="de-DE" sz="5000" b="1" dirty="0" smtClean="0"/>
              <a:t>)</a:t>
            </a:r>
          </a:p>
          <a:p>
            <a:pPr algn="l"/>
            <a:r>
              <a:rPr lang="de-DE" sz="4400" b="1" dirty="0"/>
              <a:t>	</a:t>
            </a:r>
            <a:r>
              <a:rPr lang="de-DE" sz="4400" b="1" dirty="0" smtClean="0"/>
              <a:t>	        </a:t>
            </a:r>
            <a:r>
              <a:rPr lang="de-DE" sz="3500" b="1" dirty="0" smtClean="0">
                <a:solidFill>
                  <a:srgbClr val="00B050"/>
                </a:solidFill>
              </a:rPr>
              <a:t>Parkmöglichkeiten bei  der Provinzialgeschäftsstelle am 			          </a:t>
            </a:r>
            <a:r>
              <a:rPr lang="de-DE" sz="3500" b="1" dirty="0" err="1" smtClean="0">
                <a:solidFill>
                  <a:srgbClr val="00B050"/>
                </a:solidFill>
              </a:rPr>
              <a:t>Berlingser</a:t>
            </a:r>
            <a:r>
              <a:rPr lang="de-DE" sz="3500" b="1" dirty="0" smtClean="0">
                <a:solidFill>
                  <a:srgbClr val="00B050"/>
                </a:solidFill>
              </a:rPr>
              <a:t> Weg  4 und der Schützenhalle</a:t>
            </a:r>
          </a:p>
          <a:p>
            <a:pPr algn="l"/>
            <a:endParaRPr lang="de-DE" sz="4400" b="1" dirty="0"/>
          </a:p>
          <a:p>
            <a:pPr algn="l"/>
            <a:r>
              <a:rPr lang="de-DE" sz="5000" b="1" dirty="0" smtClean="0">
                <a:solidFill>
                  <a:srgbClr val="00B0F0"/>
                </a:solidFill>
              </a:rPr>
              <a:t>        Was:</a:t>
            </a:r>
            <a:r>
              <a:rPr lang="de-DE" sz="5000" b="1" dirty="0" smtClean="0"/>
              <a:t>	       </a:t>
            </a:r>
            <a:r>
              <a:rPr lang="de-DE" sz="5000" b="1" dirty="0" smtClean="0">
                <a:solidFill>
                  <a:srgbClr val="00B050"/>
                </a:solidFill>
              </a:rPr>
              <a:t>Gebrauchtes Spielzeug, Bücher, 			       </a:t>
            </a:r>
            <a:r>
              <a:rPr lang="de-DE" sz="5000" b="1" dirty="0" err="1" smtClean="0">
                <a:solidFill>
                  <a:srgbClr val="00B050"/>
                </a:solidFill>
              </a:rPr>
              <a:t>CD´s</a:t>
            </a:r>
            <a:r>
              <a:rPr lang="de-DE" sz="5000" b="1" dirty="0" smtClean="0">
                <a:solidFill>
                  <a:srgbClr val="00B050"/>
                </a:solidFill>
              </a:rPr>
              <a:t>/</a:t>
            </a:r>
            <a:r>
              <a:rPr lang="de-DE" sz="5000" b="1" dirty="0" err="1" smtClean="0">
                <a:solidFill>
                  <a:srgbClr val="00B050"/>
                </a:solidFill>
              </a:rPr>
              <a:t>DVD´s</a:t>
            </a:r>
            <a:r>
              <a:rPr lang="de-DE" sz="5000" b="1" dirty="0" smtClean="0">
                <a:solidFill>
                  <a:srgbClr val="00B050"/>
                </a:solidFill>
              </a:rPr>
              <a:t>, Fahrzeuge, 				       Fahrräder und vieles mehr</a:t>
            </a:r>
          </a:p>
          <a:p>
            <a:pPr algn="l"/>
            <a:endParaRPr lang="de-DE" sz="11400" b="1" dirty="0" smtClean="0"/>
          </a:p>
          <a:p>
            <a:endParaRPr lang="de-DE" sz="11400" b="1" dirty="0" smtClean="0"/>
          </a:p>
          <a:p>
            <a:pPr algn="l"/>
            <a:endParaRPr lang="de-DE" sz="4400" b="1" dirty="0"/>
          </a:p>
          <a:p>
            <a:pPr algn="l"/>
            <a:endParaRPr lang="de-DE" sz="2000" b="1" dirty="0" smtClean="0"/>
          </a:p>
          <a:p>
            <a:pPr algn="l"/>
            <a:endParaRPr lang="de-DE" sz="2300" b="1" dirty="0"/>
          </a:p>
          <a:p>
            <a:pPr algn="just"/>
            <a:r>
              <a:rPr lang="de-DE" sz="5300" b="1" dirty="0" smtClean="0">
                <a:solidFill>
                  <a:srgbClr val="00B0F0"/>
                </a:solidFill>
              </a:rPr>
              <a:t>Kaffee, Kaltgetränke, Kuchen</a:t>
            </a:r>
            <a:r>
              <a:rPr lang="de-DE" sz="5300" b="1" dirty="0">
                <a:solidFill>
                  <a:srgbClr val="00B0F0"/>
                </a:solidFill>
              </a:rPr>
              <a:t> </a:t>
            </a:r>
            <a:r>
              <a:rPr lang="de-DE" sz="5300" b="1" dirty="0" smtClean="0">
                <a:solidFill>
                  <a:srgbClr val="00B0F0"/>
                </a:solidFill>
              </a:rPr>
              <a:t>und Waffeln stehen in der Cafeteria für Sie bereit. Kuchen gerne auch zum Mitnehmen.</a:t>
            </a:r>
          </a:p>
          <a:p>
            <a:endParaRPr lang="de-DE" sz="2100" b="1" dirty="0"/>
          </a:p>
          <a:p>
            <a:endParaRPr lang="de-DE" sz="2800" b="1" dirty="0" smtClean="0"/>
          </a:p>
          <a:p>
            <a:endParaRPr lang="de-DE" sz="2000" b="1" dirty="0" smtClean="0"/>
          </a:p>
          <a:p>
            <a:pPr algn="l"/>
            <a:r>
              <a:rPr lang="de-DE" sz="4000" b="1" dirty="0"/>
              <a:t> </a:t>
            </a:r>
            <a:r>
              <a:rPr lang="de-DE" sz="4000" b="1" dirty="0" smtClean="0"/>
              <a:t>          Der Erlös der Cafeteria kommt dem Förderverein der </a:t>
            </a:r>
          </a:p>
          <a:p>
            <a:pPr algn="l"/>
            <a:r>
              <a:rPr lang="de-DE" sz="4000" b="1" dirty="0" smtClean="0"/>
              <a:t>                                   Grundschule </a:t>
            </a:r>
            <a:r>
              <a:rPr lang="de-DE" sz="4000" b="1" dirty="0" err="1" smtClean="0"/>
              <a:t>Körbecke</a:t>
            </a:r>
            <a:r>
              <a:rPr lang="de-DE" sz="4000" b="1" dirty="0" smtClean="0"/>
              <a:t> zugute.</a:t>
            </a:r>
            <a:endParaRPr lang="de-DE" sz="4000" b="1" dirty="0"/>
          </a:p>
          <a:p>
            <a:pPr algn="l"/>
            <a:endParaRPr lang="de-DE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94" y="115536"/>
            <a:ext cx="2351572" cy="226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797" y="5688031"/>
            <a:ext cx="1142934" cy="119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931" y="6557871"/>
            <a:ext cx="1471946" cy="120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0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Benutzerdefiniert</PresentationFormat>
  <Paragraphs>21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Spielzeugmarkt Körbecke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Spielzeugmarkt Körbecke</dc:title>
  <dc:creator>Ulrich Wördehoff</dc:creator>
  <cp:lastModifiedBy>Schulleiter</cp:lastModifiedBy>
  <cp:revision>19</cp:revision>
  <cp:lastPrinted>2018-10-28T19:53:12Z</cp:lastPrinted>
  <dcterms:created xsi:type="dcterms:W3CDTF">2018-10-14T15:05:44Z</dcterms:created>
  <dcterms:modified xsi:type="dcterms:W3CDTF">2018-10-30T08:02:40Z</dcterms:modified>
</cp:coreProperties>
</file>